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>
      <p:cViewPr>
        <p:scale>
          <a:sx n="51" d="100"/>
          <a:sy n="51" d="100"/>
        </p:scale>
        <p:origin x="-3342" y="-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04309" y="2852936"/>
            <a:ext cx="7455721" cy="3362146"/>
          </a:xfrm>
        </p:spPr>
        <p:txBody>
          <a:bodyPr/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Презентация по </a:t>
            </a:r>
            <a:r>
              <a:rPr lang="ru-RU" sz="3600" b="1" dirty="0"/>
              <a:t>лепке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 smtClean="0"/>
              <a:t>«</a:t>
            </a:r>
            <a:r>
              <a:rPr lang="ru-RU" sz="3600" b="1" dirty="0"/>
              <a:t>Н</a:t>
            </a:r>
            <a:r>
              <a:rPr lang="ru-RU" sz="3600" b="1" dirty="0" smtClean="0"/>
              <a:t>еваляшка</a:t>
            </a:r>
            <a:r>
              <a:rPr lang="ru-RU" sz="3600" b="1" dirty="0"/>
              <a:t>»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Вторая </a:t>
            </a:r>
            <a:r>
              <a:rPr lang="ru-RU" sz="3600" b="1" dirty="0" smtClean="0"/>
              <a:t>младшая группа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                                  </a:t>
            </a:r>
            <a:r>
              <a:rPr lang="ru-RU" sz="2400" b="1" dirty="0" smtClean="0"/>
              <a:t>Подготовила: Сухова О.Н.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b="1" i="1" dirty="0" smtClean="0"/>
          </a:p>
        </p:txBody>
      </p:sp>
      <p:sp>
        <p:nvSpPr>
          <p:cNvPr id="2" name="Прямоугольник 1"/>
          <p:cNvSpPr/>
          <p:nvPr/>
        </p:nvSpPr>
        <p:spPr>
          <a:xfrm rot="10800000" flipV="1">
            <a:off x="611561" y="644022"/>
            <a:ext cx="8103792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lnSpc>
                <a:spcPts val="2250"/>
              </a:lnSpc>
              <a:spcBef>
                <a:spcPts val="750"/>
              </a:spcBef>
              <a:spcAft>
                <a:spcPts val="0"/>
              </a:spcAft>
            </a:pPr>
            <a:r>
              <a:rPr lang="ru-RU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4048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5094476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Заголовок 5"/>
          <p:cNvSpPr txBox="1">
            <a:spLocks/>
          </p:cNvSpPr>
          <p:nvPr/>
        </p:nvSpPr>
        <p:spPr bwMode="auto">
          <a:xfrm>
            <a:off x="179512" y="266165"/>
            <a:ext cx="8712968" cy="76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Муниципальное </a:t>
            </a:r>
            <a:r>
              <a:rPr lang="ru-RU" sz="2400" dirty="0" smtClean="0"/>
              <a:t> </a:t>
            </a:r>
            <a:r>
              <a:rPr lang="ru-RU" sz="2400" dirty="0" smtClean="0"/>
              <a:t>дошкольное образовательное учреждение </a:t>
            </a:r>
            <a:r>
              <a:rPr lang="ru-RU" sz="2400" dirty="0" smtClean="0"/>
              <a:t>Детский </a:t>
            </a:r>
            <a:r>
              <a:rPr lang="ru-RU" sz="2400" dirty="0" smtClean="0"/>
              <a:t>сад </a:t>
            </a:r>
            <a:br>
              <a:rPr lang="ru-RU" sz="2400" dirty="0" smtClean="0"/>
            </a:br>
            <a:r>
              <a:rPr lang="ru-RU" sz="2400" dirty="0" smtClean="0"/>
              <a:t>с.Поим Белинского района Пензенской области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90872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Программное </a:t>
            </a:r>
            <a:r>
              <a:rPr lang="ru-RU" sz="3600" b="1" dirty="0">
                <a:solidFill>
                  <a:srgbClr val="C00000"/>
                </a:solidFill>
              </a:rPr>
              <a:t>содержание: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1988839"/>
            <a:ext cx="8478143" cy="4536505"/>
          </a:xfrm>
        </p:spPr>
        <p:txBody>
          <a:bodyPr/>
          <a:lstStyle/>
          <a:p>
            <a:r>
              <a:rPr lang="ru-RU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Образовательные </a:t>
            </a:r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Совершенствовать умение лепить предмет из нескольких частей, но разной величины, плотно прижимая, части друг к другу.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Способствовать углублению знаний о свойствах пластилина.</a:t>
            </a:r>
          </a:p>
          <a:p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Развивающие задачи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Создание интереса эмоционального настроя к занятию.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Развивать умение аккуратно пользоваться материалом.</a:t>
            </a:r>
          </a:p>
          <a:p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Воспитательные задачи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Воспитывать усидчивость, дисциплинированность, активность в ходе занятия.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Прививать эстетические чувства</a:t>
            </a:r>
            <a:r>
              <a:rPr lang="ru-RU" sz="2000" dirty="0"/>
              <a:t>.</a:t>
            </a: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064896" cy="4824536"/>
          </a:xfrm>
        </p:spPr>
        <p:txBody>
          <a:bodyPr/>
          <a:lstStyle/>
          <a:p>
            <a:r>
              <a:rPr lang="ru-RU" sz="2800" u="sng" dirty="0"/>
              <a:t>Дидактический материал</a:t>
            </a:r>
            <a:r>
              <a:rPr lang="ru-RU" sz="2800" dirty="0"/>
              <a:t>:</a:t>
            </a:r>
          </a:p>
          <a:p>
            <a:r>
              <a:rPr lang="ru-RU" sz="2800" u="sng" dirty="0"/>
              <a:t>Демонстрационный материал</a:t>
            </a:r>
            <a:r>
              <a:rPr lang="ru-RU" sz="2800" dirty="0"/>
              <a:t>: кукла </a:t>
            </a:r>
            <a:r>
              <a:rPr lang="ru-RU" sz="2800" b="1" dirty="0"/>
              <a:t>Неваляшка</a:t>
            </a:r>
            <a:endParaRPr lang="ru-RU" sz="2800" dirty="0"/>
          </a:p>
          <a:p>
            <a:r>
              <a:rPr lang="ru-RU" sz="2800" u="sng" dirty="0"/>
              <a:t>Раздаточный</a:t>
            </a:r>
            <a:r>
              <a:rPr lang="ru-RU" sz="2800" dirty="0"/>
              <a:t>: пластилин красного цвета, дощечки; стеки на каждого ребенка</a:t>
            </a:r>
          </a:p>
          <a:p>
            <a:r>
              <a:rPr lang="ru-RU" sz="2800" dirty="0"/>
              <a:t>-влажные салфетки.</a:t>
            </a:r>
          </a:p>
          <a:p>
            <a:r>
              <a:rPr lang="ru-RU" sz="2800" u="sng" dirty="0"/>
              <a:t>Предварительная работа</a:t>
            </a:r>
            <a:r>
              <a:rPr lang="ru-RU" sz="2800" dirty="0"/>
              <a:t>: рассматривание игрушек </a:t>
            </a:r>
            <a:r>
              <a:rPr lang="ru-RU" sz="2800" b="1" dirty="0"/>
              <a:t>неваляшек</a:t>
            </a:r>
            <a:r>
              <a:rPr lang="ru-RU" sz="2800" dirty="0"/>
              <a:t>; чтение стихотворений о </a:t>
            </a:r>
            <a:r>
              <a:rPr lang="ru-RU" sz="2800" b="1" dirty="0"/>
              <a:t>неваляшках</a:t>
            </a:r>
            <a:r>
              <a:rPr lang="ru-RU" sz="2800" dirty="0"/>
              <a:t>; загадывание загадок.</a:t>
            </a:r>
          </a:p>
          <a:p>
            <a:r>
              <a:rPr lang="ru-RU" sz="2800" u="sng" dirty="0"/>
              <a:t>Словарная работа</a:t>
            </a:r>
            <a:r>
              <a:rPr lang="ru-RU" sz="2800" dirty="0"/>
              <a:t>: туловище, голова, руки, шар.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71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240610" cy="634082"/>
          </a:xfrm>
        </p:spPr>
        <p:txBody>
          <a:bodyPr/>
          <a:lstStyle/>
          <a:p>
            <a:r>
              <a:rPr lang="ru-RU" dirty="0" smtClean="0"/>
              <a:t> </a:t>
            </a:r>
          </a:p>
        </p:txBody>
      </p:sp>
      <p:pic>
        <p:nvPicPr>
          <p:cNvPr id="1026" name="Picture 2" descr="https://lipeck.korablik.ru/upload/iblock/98c/98c0d1c499872397fe55240aac85dc5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12067"/>
            <a:ext cx="3272841" cy="42192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2204863"/>
            <a:ext cx="4896544" cy="4261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4400" b="1" dirty="0">
                <a:solidFill>
                  <a:srgbClr val="FF0000"/>
                </a:solidFill>
              </a:rPr>
              <a:t>Неваляшка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Никогда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спит бедняжка –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Наша кукла-неваляшка.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Уложили на бочок – 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Капризуля прыг-да-скок!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Кружится, качается,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Стоя спать пытается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(В. Шипунова)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44824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Динамическая пауза</a:t>
            </a:r>
            <a:r>
              <a:rPr lang="ru-RU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://detka-boginya.pw/wp-content/uploads/2018/02/1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82431"/>
            <a:ext cx="1843050" cy="1228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00942"/>
            <a:ext cx="4824536" cy="3215611"/>
          </a:xfrm>
        </p:spPr>
        <p:txBody>
          <a:bodyPr/>
          <a:lstStyle/>
          <a:p>
            <a:r>
              <a:rPr lang="ru-RU" dirty="0" smtClean="0"/>
              <a:t>Ручки </a:t>
            </a:r>
            <a:r>
              <a:rPr lang="ru-RU" dirty="0"/>
              <a:t>вверх в кулачок,            </a:t>
            </a:r>
          </a:p>
          <a:p>
            <a:pPr algn="just"/>
            <a:r>
              <a:rPr lang="ru-RU" dirty="0"/>
              <a:t>Ручки вниз на бочок,</a:t>
            </a:r>
          </a:p>
          <a:p>
            <a:pPr algn="just"/>
            <a:r>
              <a:rPr lang="ru-RU" dirty="0"/>
              <a:t>Тик-так, тик-так,</a:t>
            </a:r>
          </a:p>
          <a:p>
            <a:pPr algn="just"/>
            <a:r>
              <a:rPr lang="ru-RU" dirty="0"/>
              <a:t>Сделаем вот так.</a:t>
            </a:r>
          </a:p>
          <a:p>
            <a:endParaRPr lang="ru-RU" dirty="0"/>
          </a:p>
        </p:txBody>
      </p:sp>
      <p:pic>
        <p:nvPicPr>
          <p:cNvPr id="2052" name="Picture 4" descr="http://matsmekalka.ru/matsmekalka.ru/wp-content/uploads/2013/01/Naklon_vpere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7967"/>
          <a:stretch/>
        </p:blipFill>
        <p:spPr bwMode="auto">
          <a:xfrm>
            <a:off x="7263226" y="3688388"/>
            <a:ext cx="1390906" cy="17943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logoportal.ru/wp-content/uploads/2011/12/chasik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09120"/>
            <a:ext cx="1683113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19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634082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Приемы лепки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8" name="Picture 6" descr="https://img1.liveinternet.ru/images/attach/c/6/89/963/89963185_4979214_img02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42" t="10417" r="55358" b="-2083"/>
          <a:stretch/>
        </p:blipFill>
        <p:spPr bwMode="auto">
          <a:xfrm>
            <a:off x="2699792" y="1988840"/>
            <a:ext cx="3888432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41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maam.ru/upload/blogs/detsad-256307-141846400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20888"/>
            <a:ext cx="3600399" cy="3744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206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708919"/>
            <a:ext cx="3888432" cy="3246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635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милашки-куклы-неваляшки</a:t>
            </a:r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635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у нас, а у нас яркие рубашки</a:t>
            </a:r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635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Еще раз, еще раз мы пустились в перепляс.</a:t>
            </a:r>
            <a:endParaRPr lang="ru-RU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67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247</TotalTime>
  <Words>150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лица</vt:lpstr>
      <vt:lpstr> Презентация по лепке  «Неваляшка» Вторая младшая группа                                     Подготовила: Сухова О.Н.  </vt:lpstr>
      <vt:lpstr> Программное содержание: </vt:lpstr>
      <vt:lpstr>Слайд 3</vt:lpstr>
      <vt:lpstr> </vt:lpstr>
      <vt:lpstr>Динамическая пауза: </vt:lpstr>
      <vt:lpstr>Приемы лепки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111</cp:lastModifiedBy>
  <cp:revision>16</cp:revision>
  <dcterms:created xsi:type="dcterms:W3CDTF">2016-05-11T09:30:30Z</dcterms:created>
  <dcterms:modified xsi:type="dcterms:W3CDTF">2022-03-28T11:56:27Z</dcterms:modified>
</cp:coreProperties>
</file>